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7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4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067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5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6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40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6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8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9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2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8574A-B0B8-470F-8533-7860098C33DD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680A0-2A68-46D6-98B1-ECAED379B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12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8421-F024-F88A-8C35-A1E1571AE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SQL Installation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24B18-93F9-F34D-791F-6779B3B5D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Setup database for Student commerce</a:t>
            </a:r>
          </a:p>
        </p:txBody>
      </p:sp>
    </p:spTree>
    <p:extLst>
      <p:ext uri="{BB962C8B-B14F-4D97-AF65-F5344CB8AC3E}">
        <p14:creationId xmlns:p14="http://schemas.microsoft.com/office/powerpoint/2010/main" val="344586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456B9-D177-8AF2-2AD3-ED3BDADC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897" y="893475"/>
            <a:ext cx="7610168" cy="2343150"/>
          </a:xfr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CC8FEF2-872B-8F3A-8DFF-E86A9C69FF87}"/>
              </a:ext>
            </a:extLst>
          </p:cNvPr>
          <p:cNvSpPr/>
          <p:nvPr/>
        </p:nvSpPr>
        <p:spPr>
          <a:xfrm>
            <a:off x="622935" y="2485072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30533" y="6351"/>
                </a:lnTo>
                <a:lnTo>
                  <a:pt x="88060" y="24274"/>
                </a:lnTo>
                <a:lnTo>
                  <a:pt x="52076" y="52076"/>
                </a:lnTo>
                <a:lnTo>
                  <a:pt x="24274" y="88060"/>
                </a:lnTo>
                <a:lnTo>
                  <a:pt x="6351" y="130533"/>
                </a:lnTo>
                <a:lnTo>
                  <a:pt x="0" y="177800"/>
                </a:lnTo>
                <a:lnTo>
                  <a:pt x="6351" y="225066"/>
                </a:lnTo>
                <a:lnTo>
                  <a:pt x="24274" y="267539"/>
                </a:lnTo>
                <a:lnTo>
                  <a:pt x="52076" y="303523"/>
                </a:lnTo>
                <a:lnTo>
                  <a:pt x="88060" y="331325"/>
                </a:lnTo>
                <a:lnTo>
                  <a:pt x="130533" y="349248"/>
                </a:lnTo>
                <a:lnTo>
                  <a:pt x="177800" y="355600"/>
                </a:lnTo>
                <a:lnTo>
                  <a:pt x="225066" y="349248"/>
                </a:lnTo>
                <a:lnTo>
                  <a:pt x="267539" y="331325"/>
                </a:lnTo>
                <a:lnTo>
                  <a:pt x="303523" y="303523"/>
                </a:lnTo>
                <a:lnTo>
                  <a:pt x="331325" y="267539"/>
                </a:lnTo>
                <a:lnTo>
                  <a:pt x="349248" y="225066"/>
                </a:lnTo>
                <a:lnTo>
                  <a:pt x="355600" y="177800"/>
                </a:lnTo>
                <a:lnTo>
                  <a:pt x="349248" y="130533"/>
                </a:lnTo>
                <a:lnTo>
                  <a:pt x="331325" y="88060"/>
                </a:lnTo>
                <a:lnTo>
                  <a:pt x="303523" y="52076"/>
                </a:lnTo>
                <a:lnTo>
                  <a:pt x="267539" y="24274"/>
                </a:lnTo>
                <a:lnTo>
                  <a:pt x="225066" y="6351"/>
                </a:lnTo>
                <a:lnTo>
                  <a:pt x="177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9915E414-B435-857A-AFDA-2DD3D4B25C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636" y="3368592"/>
            <a:ext cx="7610168" cy="24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5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2DBDF-9642-20B3-BAFA-0B5C6D8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download is complete  execute the .exe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object 14">
            <a:extLst>
              <a:ext uri="{FF2B5EF4-FFF2-40B4-BE49-F238E27FC236}">
                <a16:creationId xmlns:a16="http://schemas.microsoft.com/office/drawing/2014/main" id="{BE23CEA3-9130-2369-EFF6-05A1ED9A2E8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06" y="223069"/>
            <a:ext cx="7232702" cy="2343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7E385-B7A2-8FF4-95E8-2647CA6C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1" y="3035864"/>
            <a:ext cx="3692436" cy="280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706D4-04AE-14B8-BC13-B0BC2781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12" y="3035864"/>
            <a:ext cx="4134327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7DFD5A-C678-65DD-4082-979E7F16F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66" y="107736"/>
            <a:ext cx="3641401" cy="2468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6417D-7F1B-4217-188F-F4216F16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904"/>
            <a:ext cx="4252247" cy="2468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4E4C7C-AA96-A0E7-6B40-70D01C95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6" y="3288288"/>
            <a:ext cx="3641401" cy="2601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64C55-4A92-B099-4FCD-D268E6FC9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88287"/>
            <a:ext cx="4260834" cy="26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08779-79CC-4341-15D6-99A6C97C9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09" y="216719"/>
            <a:ext cx="4333733" cy="261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B70DB-96E7-7E36-8C8E-A3E32277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719"/>
            <a:ext cx="4448891" cy="261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0068E-0F1A-2B52-26E0-951C2C5E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8" y="3008671"/>
            <a:ext cx="8897783" cy="35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1E328-5F53-DDDD-FB5E-CD7CB482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4" y="100115"/>
            <a:ext cx="7765322" cy="3695136"/>
          </a:xfrm>
        </p:spPr>
        <p:txBody>
          <a:bodyPr/>
          <a:lstStyle/>
          <a:p>
            <a:r>
              <a:rPr lang="en-US" dirty="0"/>
              <a:t>Once installation is completed, it will direct to </a:t>
            </a:r>
            <a:r>
              <a:rPr lang="en-US" dirty="0" err="1"/>
              <a:t>Mysql</a:t>
            </a:r>
            <a:r>
              <a:rPr lang="en-US" dirty="0"/>
              <a:t> workbench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57A23-BD2F-9C24-EC49-0D4C1C02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956802"/>
            <a:ext cx="8465575" cy="2472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41FE8-A503-B734-F18B-CB829685A46A}"/>
              </a:ext>
            </a:extLst>
          </p:cNvPr>
          <p:cNvSpPr txBox="1"/>
          <p:nvPr/>
        </p:nvSpPr>
        <p:spPr>
          <a:xfrm>
            <a:off x="339212" y="3559278"/>
            <a:ext cx="846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server and enter your MySQL server password which you have configured during installation. After interface looks as below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B588A-A37A-57B2-B41D-6450C229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" y="4138290"/>
            <a:ext cx="8519652" cy="25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ADDF49-766B-78BC-7BFD-961B0DB02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3" y="1334589"/>
            <a:ext cx="7236543" cy="20944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92567-4D0A-0E23-C69E-BCE4868C3F92}"/>
              </a:ext>
            </a:extLst>
          </p:cNvPr>
          <p:cNvSpPr txBox="1"/>
          <p:nvPr/>
        </p:nvSpPr>
        <p:spPr>
          <a:xfrm>
            <a:off x="403123" y="688258"/>
            <a:ext cx="804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create a new schema, you find the option by looking at the below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913F98-1506-7F1C-984F-731030C2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3" y="3932902"/>
            <a:ext cx="7236543" cy="2753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68741-3180-2F9E-6CC3-5CC1F1CE9895}"/>
              </a:ext>
            </a:extLst>
          </p:cNvPr>
          <p:cNvSpPr txBox="1"/>
          <p:nvPr/>
        </p:nvSpPr>
        <p:spPr>
          <a:xfrm>
            <a:off x="403123" y="3505339"/>
            <a:ext cx="794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the name of the schema as student_commerce and click on apply</a:t>
            </a:r>
          </a:p>
        </p:txBody>
      </p:sp>
    </p:spTree>
    <p:extLst>
      <p:ext uri="{BB962C8B-B14F-4D97-AF65-F5344CB8AC3E}">
        <p14:creationId xmlns:p14="http://schemas.microsoft.com/office/powerpoint/2010/main" val="54089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44FA4-6811-D345-96A4-6AF6144C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130104"/>
            <a:ext cx="8732974" cy="5493456"/>
          </a:xfrm>
        </p:spPr>
        <p:txBody>
          <a:bodyPr/>
          <a:lstStyle/>
          <a:p>
            <a:r>
              <a:rPr lang="en-US" dirty="0"/>
              <a:t>Execute the schema query which has provide in the spring boot project file. </a:t>
            </a:r>
          </a:p>
          <a:p>
            <a:r>
              <a:rPr lang="en-US" dirty="0"/>
              <a:t>Once execute of queries, completed, schema will looks as below: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372F5-96FB-0462-1E92-05BD46E0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531620"/>
            <a:ext cx="6976534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2742-0A6B-E73B-393D-87159167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39" y="2682804"/>
            <a:ext cx="7765322" cy="36951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End of Installation and setup student_commerce database in MySQL </a:t>
            </a:r>
          </a:p>
        </p:txBody>
      </p:sp>
    </p:spTree>
    <p:extLst>
      <p:ext uri="{BB962C8B-B14F-4D97-AF65-F5344CB8AC3E}">
        <p14:creationId xmlns:p14="http://schemas.microsoft.com/office/powerpoint/2010/main" val="57566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38</TotalTime>
  <Words>119</Words>
  <Application>Microsoft Office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Bookman Old Style</vt:lpstr>
      <vt:lpstr>Rockwell</vt:lpstr>
      <vt:lpstr>Damask</vt:lpstr>
      <vt:lpstr>My SQL 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nath</dc:creator>
  <cp:lastModifiedBy>sai nath</cp:lastModifiedBy>
  <cp:revision>1</cp:revision>
  <dcterms:created xsi:type="dcterms:W3CDTF">2024-06-29T09:47:05Z</dcterms:created>
  <dcterms:modified xsi:type="dcterms:W3CDTF">2024-06-29T10:26:00Z</dcterms:modified>
</cp:coreProperties>
</file>